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Average Income by State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Count of Income by Income Buckets 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Average Income and Average Sales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scatterChart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funnel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decompositionTreeVisual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waterfallChart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7f0a3dfa-e593-4363-b793-7851666a3c9e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198dea4b9661485a" /><Relationship Type="http://schemas.openxmlformats.org/officeDocument/2006/relationships/slideLayout" Target="/ppt/slideLayouts/slideLayout8.xml" Id="R6ac82a9ed10e45e7" /><Relationship Type="http://schemas.openxmlformats.org/officeDocument/2006/relationships/hyperlink" Target="https://app.powerbi.com/groups/me/reports/7f0a3dfa-e593-4363-b793-7851666a3c9e/?pbi_source=PowerPoint" TargetMode="External" Id="RelId0" /><Relationship Type="http://schemas.openxmlformats.org/officeDocument/2006/relationships/image" Target="/ppt/media/image4.png" Id="imgId18932700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3ce283a86d9c4bf5" /><Relationship Type="http://schemas.openxmlformats.org/officeDocument/2006/relationships/slideLayout" Target="/ppt/slideLayouts/slideLayout8.xml" Id="R68bf2f99f241439c" /><Relationship Type="http://schemas.openxmlformats.org/officeDocument/2006/relationships/hyperlink" Target="https://app.powerbi.com/groups/me/reports/7f0a3dfa-e593-4363-b793-7851666a3c9e/?pbi_source=PowerPoint" TargetMode="External" Id="RelId1" /><Relationship Type="http://schemas.openxmlformats.org/officeDocument/2006/relationships/image" Target="/ppt/media/image5.png" Id="imgId189327005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76b59259562e4fcd" /><Relationship Type="http://schemas.openxmlformats.org/officeDocument/2006/relationships/slideLayout" Target="/ppt/slideLayouts/slideLayout8.xml" Id="R350746ec821d4099" /><Relationship Type="http://schemas.openxmlformats.org/officeDocument/2006/relationships/hyperlink" Target="https://app.powerbi.com/groups/me/reports/7f0a3dfa-e593-4363-b793-7851666a3c9e/?pbi_source=PowerPoint" TargetMode="External" Id="RelId2" /><Relationship Type="http://schemas.openxmlformats.org/officeDocument/2006/relationships/image" Target="/ppt/media/image6.png" Id="imgId189327006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0ff5feda6efb4baa" /><Relationship Type="http://schemas.openxmlformats.org/officeDocument/2006/relationships/slideLayout" Target="/ppt/slideLayouts/slideLayout8.xml" Id="R1fe143a5ea8c499d" /><Relationship Type="http://schemas.openxmlformats.org/officeDocument/2006/relationships/hyperlink" Target="https://app.powerbi.com/groups/me/reports/7f0a3dfa-e593-4363-b793-7851666a3c9e/?pbi_source=PowerPoint" TargetMode="External" Id="RelId3" /><Relationship Type="http://schemas.openxmlformats.org/officeDocument/2006/relationships/image" Target="/ppt/media/image7.png" Id="imgId189327007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fa80a46a6794457c" /><Relationship Type="http://schemas.openxmlformats.org/officeDocument/2006/relationships/slideLayout" Target="/ppt/slideLayouts/slideLayout8.xml" Id="R76c3812816a248de" /><Relationship Type="http://schemas.openxmlformats.org/officeDocument/2006/relationships/hyperlink" Target="https://app.powerbi.com/groups/me/reports/7f0a3dfa-e593-4363-b793-7851666a3c9e/?pbi_source=PowerPoint" TargetMode="External" Id="RelId4" /><Relationship Type="http://schemas.openxmlformats.org/officeDocument/2006/relationships/image" Target="/ppt/media/image8.png" Id="imgId189327008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Final Project-Emtenan Yasir Aansari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12/29/2023 9:05:04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12/29/2023 8:55:41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Average Income by State ,Count of Income by Income Buckets  ,textbox ,shape ,image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932700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1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Average Income and Average Sales ,scatterChart ,shape ,card ,card ,card ,actionButton ,actionButton ,actionButton ,image ,textbox ,gauge ,gauge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932700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2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hape ,textbox ,funnel ,image ,decompositionTreeVisual ,actionButton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932700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3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waterfallChart ,shape ,textbox ,image ,actionButton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932700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4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ard ,card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932700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4572000" y="2190750"/>
            <a:ext cx="3048000" cy="24765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5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